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613B-8C10-4CC0-8EAA-6AEA46CAAF98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B5BF-37D1-4B22-9C05-2C34771AC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ews/worldviews/wp/2016/06/23/8-brexit-voters-reveal-their-thoughts-on-europe/?utm_term=.dd30b01fb5b4" TargetMode="External"/><Relationship Id="rId2" Type="http://schemas.openxmlformats.org/officeDocument/2006/relationships/hyperlink" Target="http://abcnews.go.com/International/photos/fight-back-mosul-39880940/image-398824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room.co/water-mustafah-abdulaziz/" TargetMode="External"/><Relationship Id="rId5" Type="http://schemas.openxmlformats.org/officeDocument/2006/relationships/hyperlink" Target="https://www.wired.com/2015/01/amos-chapple-the-coldest-place-on-earth" TargetMode="External"/><Relationship Id="rId4" Type="http://schemas.openxmlformats.org/officeDocument/2006/relationships/hyperlink" Target="https://www.theguardian.com/cities/gallery/2016/jun/23/south-africa-divided-cities-apartheid-photographed-dron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zYwr6eh3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roof.nationalgeographic.com/2014/06/26/behind-the-cover-martin-schoeller-and-the-three-legged-do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roof.nationalgeographic.com/2014/09/03/katie-orlinsky-on-mushing-in-the-dog-days-of-summe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PHOTOBLOG INSTRUCTIONS &amp; TEMPLATE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CATALYST</a:t>
            </a:r>
          </a:p>
          <a:p>
            <a:endParaRPr lang="en-US" dirty="0"/>
          </a:p>
        </p:txBody>
      </p:sp>
      <p:pic>
        <p:nvPicPr>
          <p:cNvPr id="15361" name="Picture 1" descr="C:\Users\Aneta\Desktop\BIKAS UDHYAMI\Branding\LOGO\Logo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1677753" cy="1600200"/>
          </a:xfrm>
          <a:prstGeom prst="rect">
            <a:avLst/>
          </a:prstGeom>
          <a:noFill/>
        </p:spPr>
      </p:pic>
      <p:pic>
        <p:nvPicPr>
          <p:cNvPr id="15362" name="Picture 2" descr="C:\Users\Aneta\Desktop\BIKAS UDHYAMI\The Catalyst\FInal Docs\300 typewriter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29200"/>
            <a:ext cx="2678113" cy="189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Location:     Date: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Location:      Date: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Caption/Description: What is in the picture above?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Location:       Date: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Location:    Date: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Location:   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Location:   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Location:   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Location:         Date: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Location:         Date: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Location:         Date: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PHOTOBLOG?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dirty="0" err="1" smtClean="0"/>
              <a:t>Photoblog</a:t>
            </a:r>
            <a:r>
              <a:rPr lang="en-US" sz="1600" dirty="0" smtClean="0"/>
              <a:t> </a:t>
            </a:r>
            <a:r>
              <a:rPr lang="en-US" sz="1600" dirty="0"/>
              <a:t>is a type of a blog where a single story or idea is communicated primarily via images. </a:t>
            </a:r>
            <a:br>
              <a:rPr lang="en-US" sz="1600" dirty="0"/>
            </a:br>
            <a:endParaRPr lang="en-US" sz="1600" b="0" dirty="0" smtClean="0"/>
          </a:p>
          <a:p>
            <a:pPr fontAlgn="base"/>
            <a:r>
              <a:rPr lang="en-US" sz="1600" dirty="0"/>
              <a:t>Identify a topic and things, places or people to  photograph to capture that topic. </a:t>
            </a:r>
            <a:endParaRPr lang="en-US" sz="1600" dirty="0" smtClean="0"/>
          </a:p>
          <a:p>
            <a:pPr fontAlgn="base"/>
            <a:r>
              <a:rPr lang="en-US" sz="1600" dirty="0" smtClean="0"/>
              <a:t>Make 10 – 14 photographs that illustrate your story.  </a:t>
            </a:r>
          </a:p>
          <a:p>
            <a:pPr fontAlgn="base"/>
            <a:r>
              <a:rPr lang="en-US" sz="1600" dirty="0" smtClean="0"/>
              <a:t>Include </a:t>
            </a:r>
            <a:r>
              <a:rPr lang="en-US" sz="1600" dirty="0"/>
              <a:t>descriptions or captions for each photograph. These captions might sometimes be quotes from the people in the photographs. 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See </a:t>
            </a:r>
            <a:r>
              <a:rPr lang="en-US" sz="1600" dirty="0"/>
              <a:t>examples: 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abcnews.go.com/International/photos/fight-back-mosul-39880940/image-39882400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hlinkClick r:id="rId3"/>
              </a:rPr>
              <a:t>        https</a:t>
            </a:r>
            <a:r>
              <a:rPr lang="en-US" sz="1600" dirty="0">
                <a:hlinkClick r:id="rId3"/>
              </a:rPr>
              <a:t>://www.washingtonpost.com/news/worldviews/wp/2016/06/23/8-brexit-voters-reveal-their-thoughts-on-europe/?utm_term=.</a:t>
            </a:r>
            <a:r>
              <a:rPr lang="en-US" sz="1600" dirty="0" smtClean="0">
                <a:hlinkClick r:id="rId3"/>
              </a:rPr>
              <a:t>dd30b01fb5b4</a:t>
            </a:r>
            <a:endParaRPr lang="en-US" sz="1600" dirty="0"/>
          </a:p>
          <a:p>
            <a:pPr>
              <a:buNone/>
            </a:pPr>
            <a:r>
              <a:rPr lang="en-US" sz="1600" dirty="0" smtClean="0">
                <a:hlinkClick r:id="rId4"/>
              </a:rPr>
              <a:t>         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www.theguardian.com/cities/gallery/2016/jun/23/south-africa-divided-cities-apartheid-photographed-drone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hlinkClick r:id="rId5"/>
              </a:rPr>
              <a:t>	https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www.wired.com/2015/01/amos-chapple-the-coldest-place-on-earth#slide-4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hlinkClick r:id="rId6"/>
              </a:rPr>
              <a:t>	http</a:t>
            </a:r>
            <a:r>
              <a:rPr lang="en-US" sz="1600" dirty="0">
                <a:hlinkClick r:id="rId6"/>
              </a:rPr>
              <a:t>://fotoroom.co/water-mustafah-abdulaziz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Location:         Date: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Location:         Date: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Location:         Date: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Location:         Date:          People in the image: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Watch a video about taking relevant and interesting pictures: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https://www.youtube.com/watch?v=YDzYwr6eh34</a:t>
            </a:r>
            <a:endParaRPr lang="en-US" dirty="0" smtClean="0"/>
          </a:p>
          <a:p>
            <a:r>
              <a:rPr lang="en-US" dirty="0" smtClean="0"/>
              <a:t>HORIZONTAL</a:t>
            </a:r>
            <a:r>
              <a:rPr lang="en-US" dirty="0"/>
              <a:t> </a:t>
            </a:r>
            <a:r>
              <a:rPr lang="en-US" dirty="0" smtClean="0"/>
              <a:t>DIRECTION: it is best to submit photographs in the horizontal or landscape format, as opposed to a vertical format.</a:t>
            </a:r>
          </a:p>
          <a:p>
            <a:r>
              <a:rPr lang="en-US" dirty="0" smtClean="0"/>
              <a:t>PORTRAITS = CLOSE UP: if you are taking a photograph of a person, it is the best to have a close-up of the face, but the person should not necessarily look at the camera.</a:t>
            </a:r>
          </a:p>
          <a:p>
            <a:r>
              <a:rPr lang="en-US" dirty="0" smtClean="0"/>
              <a:t>BACKGROUND = CONTEXT: the background of the image should add to the storyline without distracting. For example, if you are presenting a story of a social enterprise in Kathmandu, it would be the best to take the portrait of the CEO in his professional environment.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05000"/>
            <a:ext cx="4191000" cy="3352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What makes the photo weak? </a:t>
            </a:r>
          </a:p>
          <a:p>
            <a:r>
              <a:rPr lang="en-US" dirty="0" smtClean="0"/>
              <a:t>Low quality</a:t>
            </a:r>
          </a:p>
          <a:p>
            <a:r>
              <a:rPr lang="en-US" dirty="0" smtClean="0"/>
              <a:t>Busy and distracting background </a:t>
            </a:r>
          </a:p>
          <a:p>
            <a:r>
              <a:rPr lang="en-US" dirty="0" smtClean="0"/>
              <a:t>Not clear what the image primarily shows. Are we talking about a dog breed or a game with pets? </a:t>
            </a:r>
          </a:p>
          <a:p>
            <a:r>
              <a:rPr lang="en-US" dirty="0" smtClean="0"/>
              <a:t>No caption</a:t>
            </a:r>
          </a:p>
          <a:p>
            <a:endParaRPr lang="en-US" dirty="0"/>
          </a:p>
        </p:txBody>
      </p:sp>
      <p:pic>
        <p:nvPicPr>
          <p:cNvPr id="1026" name="Picture 2" descr="http://www.better-digital-photo-tips.com/images/BadCompos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793942" cy="3429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533400"/>
            <a:ext cx="6019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of a weak photograph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great 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What makes it great? </a:t>
            </a:r>
          </a:p>
          <a:p>
            <a:r>
              <a:rPr lang="en-US" dirty="0" smtClean="0"/>
              <a:t>High quality</a:t>
            </a:r>
          </a:p>
          <a:p>
            <a:r>
              <a:rPr lang="en-US" dirty="0" smtClean="0"/>
              <a:t>The background is not distracting</a:t>
            </a:r>
          </a:p>
          <a:p>
            <a:r>
              <a:rPr lang="en-US" dirty="0" smtClean="0"/>
              <a:t>The medal shows that this dog is special</a:t>
            </a:r>
          </a:p>
          <a:p>
            <a:r>
              <a:rPr lang="en-US" dirty="0" smtClean="0"/>
              <a:t>The mood and character of the dog (yes, even a dog!) is captured</a:t>
            </a:r>
          </a:p>
          <a:p>
            <a:r>
              <a:rPr lang="en-US" dirty="0" smtClean="0"/>
              <a:t>The caption describes what is in the picture</a:t>
            </a:r>
          </a:p>
          <a:p>
            <a:r>
              <a:rPr lang="en-US" dirty="0" smtClean="0">
                <a:hlinkClick r:id="rId2"/>
              </a:rPr>
              <a:t>http://proof.nationalgeographic.com/2014/06/26/behind-the-cover-martin-schoeller-and-the-three-legged-dog/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Image result for national geographics 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052351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3048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Layka</a:t>
            </a:r>
            <a:r>
              <a:rPr lang="en-US" sz="1400" dirty="0" smtClean="0"/>
              <a:t> almost </a:t>
            </a:r>
            <a:r>
              <a:rPr lang="en-US" sz="1400" dirty="0"/>
              <a:t>gave her life to save a squad of soldiers in Afghanistan. </a:t>
            </a:r>
            <a:r>
              <a:rPr lang="en-US" sz="1400" dirty="0" smtClean="0"/>
              <a:t>Her owner said “She’s </a:t>
            </a:r>
            <a:r>
              <a:rPr lang="en-US" sz="1400" dirty="0"/>
              <a:t>not a lap dog that sits on the sofa, but a disciplined fighting dog.”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another great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0"/>
            <a:ext cx="7924800" cy="1143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The background is helping to tell the story and shows the location. Yet, it is not distracting. </a:t>
            </a:r>
          </a:p>
          <a:p>
            <a:r>
              <a:rPr lang="en-US" dirty="0" smtClean="0"/>
              <a:t>The energy of the dogs is captured</a:t>
            </a:r>
          </a:p>
          <a:p>
            <a:r>
              <a:rPr lang="en-US" dirty="0" smtClean="0"/>
              <a:t>The caption describes what is in the picture</a:t>
            </a:r>
          </a:p>
          <a:p>
            <a:r>
              <a:rPr lang="en-US" dirty="0" smtClean="0">
                <a:hlinkClick r:id="rId2"/>
              </a:rPr>
              <a:t>http://proof.nationalgeographic.com/2014/09/03/katie-orlinsky-on-mushing-in-the-dog-days-of-summer/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8434" name="Picture 2" descr="http://proof.nationalgeographic.com/files/2014/09/Orlinsky_Proof_HiRes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924800" cy="38695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4950023"/>
            <a:ext cx="77724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On </a:t>
            </a:r>
            <a:r>
              <a:rPr lang="en-US" sz="1400" dirty="0"/>
              <a:t>the Herbert Glacier near Juneau, Alaska</a:t>
            </a:r>
            <a:r>
              <a:rPr lang="en-US" sz="1400" dirty="0" smtClean="0"/>
              <a:t>, the sledge dogs are enjoying their afternoon training. 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Photoblog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Always ask for permission, if you are taking pictures of people. </a:t>
            </a:r>
          </a:p>
          <a:p>
            <a:r>
              <a:rPr lang="en-US" dirty="0" smtClean="0"/>
              <a:t>If you are taking pictures of children, written parental consent is essential. </a:t>
            </a:r>
          </a:p>
          <a:p>
            <a:r>
              <a:rPr lang="en-US" dirty="0" smtClean="0"/>
              <a:t>Please save in JPEG or JPG format.</a:t>
            </a:r>
          </a:p>
          <a:p>
            <a:r>
              <a:rPr lang="en-US" dirty="0" smtClean="0"/>
              <a:t>We recommend horizontal images of 1920 x 1080 pixels.</a:t>
            </a:r>
          </a:p>
          <a:p>
            <a:r>
              <a:rPr lang="en-US" dirty="0" smtClean="0"/>
              <a:t>Mobile phone pictures are accepted as long as they are of at least 800x600 pixels and of high resolution.</a:t>
            </a:r>
          </a:p>
          <a:p>
            <a:r>
              <a:rPr lang="en-US" dirty="0" smtClean="0"/>
              <a:t>Maximum 700 words for all captions.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TEMPLATE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Please select on of the main themes and narrow it down to your specific topic: </a:t>
            </a:r>
          </a:p>
          <a:p>
            <a:pPr fontAlgn="base"/>
            <a:r>
              <a:rPr lang="en-US" sz="2700" i="1" dirty="0" smtClean="0"/>
              <a:t>Social </a:t>
            </a:r>
            <a:r>
              <a:rPr lang="en-US" sz="2700" i="1" dirty="0"/>
              <a:t>Innovation in Nepal</a:t>
            </a:r>
          </a:p>
          <a:p>
            <a:pPr fontAlgn="base"/>
            <a:r>
              <a:rPr lang="en-US" sz="2700" i="1" dirty="0"/>
              <a:t>Politics in Nepal</a:t>
            </a:r>
          </a:p>
          <a:p>
            <a:pPr fontAlgn="base"/>
            <a:r>
              <a:rPr lang="en-US" sz="2700" i="1" dirty="0"/>
              <a:t>Young Nepal </a:t>
            </a:r>
          </a:p>
          <a:p>
            <a:pPr fontAlgn="base"/>
            <a:r>
              <a:rPr lang="en-US" sz="2700" i="1" dirty="0"/>
              <a:t>Entrepreneurship </a:t>
            </a:r>
          </a:p>
          <a:p>
            <a:pPr>
              <a:buNone/>
            </a:pPr>
            <a:r>
              <a:rPr lang="en-US" dirty="0" smtClean="0"/>
              <a:t>Please insert information, images and captions in the following slides: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of the </a:t>
            </a:r>
            <a:r>
              <a:rPr lang="en-US" dirty="0" err="1" smtClean="0"/>
              <a:t>photoblog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NAME OF THE AUTHOR: </a:t>
            </a:r>
          </a:p>
          <a:p>
            <a:pPr>
              <a:buNone/>
            </a:pPr>
            <a:r>
              <a:rPr lang="en-US" dirty="0" smtClean="0"/>
              <a:t>NUMBER OF IMAGES: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642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PHOTOBLOG INSTRUCTIONS &amp; TEMPLATE</vt:lpstr>
      <vt:lpstr>WHAT IS A PHOTOBLOG?</vt:lpstr>
      <vt:lpstr>TIPS</vt:lpstr>
      <vt:lpstr>PowerPoint Presentation</vt:lpstr>
      <vt:lpstr>Example of a great portrait</vt:lpstr>
      <vt:lpstr>Example of another great photo</vt:lpstr>
      <vt:lpstr>Photoblog requirements</vt:lpstr>
      <vt:lpstr>THE TEMPLATE</vt:lpstr>
      <vt:lpstr>Title of the photoblog </vt:lpstr>
      <vt:lpstr>1. Location:     Date:         People in the image:</vt:lpstr>
      <vt:lpstr>2. Location:      Date:       People in the image:</vt:lpstr>
      <vt:lpstr>3. Location:       Date:      People in the image:</vt:lpstr>
      <vt:lpstr>4. Location:    Date:         People in the image:</vt:lpstr>
      <vt:lpstr>5. Location:             People in the image:</vt:lpstr>
      <vt:lpstr>6. Location:             People in the image:</vt:lpstr>
      <vt:lpstr>7. Location:             People in the image:</vt:lpstr>
      <vt:lpstr>8. Location:         Date:     People in the image:</vt:lpstr>
      <vt:lpstr>9. Location:         Date:          People in the image:</vt:lpstr>
      <vt:lpstr>10. Location:         Date:          People in the image:</vt:lpstr>
      <vt:lpstr>11. Location:         Date:          People in the image:</vt:lpstr>
      <vt:lpstr>12. Location:         Date:          People in the image:</vt:lpstr>
      <vt:lpstr>13. Location:         Date:          People in the image:</vt:lpstr>
      <vt:lpstr>14. Location:         Date:          People in the image: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PHOTOBLOG TEMPLATE</dc:title>
  <dc:creator>Aneta Buraityte</dc:creator>
  <cp:lastModifiedBy>Tirza Theunissen</cp:lastModifiedBy>
  <cp:revision>20</cp:revision>
  <dcterms:created xsi:type="dcterms:W3CDTF">2017-01-17T03:24:19Z</dcterms:created>
  <dcterms:modified xsi:type="dcterms:W3CDTF">2017-01-22T17:50:52Z</dcterms:modified>
</cp:coreProperties>
</file>